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66" r:id="rId3"/>
    <p:sldId id="259" r:id="rId4"/>
    <p:sldId id="262" r:id="rId5"/>
    <p:sldId id="263" r:id="rId6"/>
    <p:sldId id="267" r:id="rId7"/>
    <p:sldId id="265" r:id="rId8"/>
    <p:sldId id="261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5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38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1/9/2017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1/9/2017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0"/>
            <a:ext cx="11423904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4800" b="1" dirty="0" smtClean="0">
                <a:latin typeface="Brush Script MT" panose="03060802040406070304" pitchFamily="66" charset="0"/>
              </a:rPr>
              <a:t/>
            </a:r>
            <a:br>
              <a:rPr lang="en-US" sz="4800" b="1" dirty="0" smtClean="0">
                <a:latin typeface="Brush Script MT" panose="03060802040406070304" pitchFamily="66" charset="0"/>
              </a:rPr>
            </a:br>
            <a:r>
              <a:rPr lang="en-US" sz="4800" b="1" dirty="0" smtClean="0">
                <a:latin typeface="Berlin Sans FB Demi" panose="020E0802020502020306" pitchFamily="34" charset="0"/>
              </a:rPr>
              <a:t>1. 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Discutez</a:t>
            </a:r>
            <a:r>
              <a:rPr lang="en-US" sz="4800" b="1" dirty="0" smtClean="0">
                <a:latin typeface="Berlin Sans FB Demi" panose="020E0802020502020306" pitchFamily="34" charset="0"/>
              </a:rPr>
              <a:t> avec un(e)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ami</a:t>
            </a:r>
            <a:r>
              <a:rPr lang="en-US" sz="4800" b="1" dirty="0" smtClean="0">
                <a:latin typeface="Berlin Sans FB Demi" panose="020E0802020502020306" pitchFamily="34" charset="0"/>
              </a:rPr>
              <a:t>(e)</a:t>
            </a:r>
            <a:br>
              <a:rPr lang="en-US" sz="4800" b="1" dirty="0" smtClean="0">
                <a:latin typeface="Berlin Sans FB Demi" panose="020E0802020502020306" pitchFamily="34" charset="0"/>
              </a:rPr>
            </a:br>
            <a:r>
              <a:rPr lang="en-US" sz="4800" b="1" dirty="0" smtClean="0">
                <a:latin typeface="Berlin Sans FB Demi" panose="020E0802020502020306" pitchFamily="34" charset="0"/>
              </a:rPr>
              <a:t>2. 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Copiez</a:t>
            </a:r>
            <a:r>
              <a:rPr lang="en-US" sz="4800" b="1" dirty="0" smtClean="0">
                <a:latin typeface="Berlin Sans FB Demi" panose="020E0802020502020306" pitchFamily="34" charset="0"/>
              </a:rPr>
              <a:t> le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français</a:t>
            </a:r>
            <a:r>
              <a:rPr lang="en-US" sz="4800" b="1" dirty="0" smtClean="0">
                <a:latin typeface="Berlin Sans FB Demi" panose="020E0802020502020306" pitchFamily="34" charset="0"/>
              </a:rPr>
              <a:t> et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mettez</a:t>
            </a:r>
            <a:r>
              <a:rPr lang="en-US" sz="4800" b="1" dirty="0" smtClean="0">
                <a:latin typeface="Berlin Sans FB Demi" panose="020E0802020502020306" pitchFamily="34" charset="0"/>
              </a:rPr>
              <a:t>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en</a:t>
            </a:r>
            <a:r>
              <a:rPr lang="en-US" sz="4800" b="1" dirty="0" smtClean="0">
                <a:latin typeface="Berlin Sans FB Demi" panose="020E0802020502020306" pitchFamily="34" charset="0"/>
              </a:rPr>
              <a:t>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anglais</a:t>
            </a: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8339" y="2952680"/>
            <a:ext cx="10723418" cy="3775363"/>
          </a:xfrm>
        </p:spPr>
        <p:txBody>
          <a:bodyPr>
            <a:normAutofit lnSpcReduction="10000"/>
          </a:bodyPr>
          <a:lstStyle/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Le week-end passé, je </a:t>
            </a:r>
            <a:r>
              <a:rPr lang="fr-FR" sz="3600" b="1" u="sng" dirty="0" smtClean="0"/>
              <a:t>voulais </a:t>
            </a:r>
            <a:r>
              <a:rPr lang="fr-FR" sz="3600" b="1" dirty="0" smtClean="0"/>
              <a:t>aller à </a:t>
            </a:r>
            <a:r>
              <a:rPr lang="fr-FR" sz="3600" b="1" dirty="0" err="1" smtClean="0"/>
              <a:t>Charlie’s</a:t>
            </a:r>
            <a:r>
              <a:rPr lang="fr-FR" sz="3600" b="1" dirty="0" smtClean="0"/>
              <a:t> </a:t>
            </a:r>
            <a:r>
              <a:rPr lang="fr-FR" sz="3600" b="1" dirty="0" smtClean="0"/>
              <a:t>avec </a:t>
            </a:r>
            <a:r>
              <a:rPr lang="fr-FR" sz="3600" b="1" dirty="0" smtClean="0"/>
              <a:t>mes amis.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Mes amis ne </a:t>
            </a:r>
            <a:r>
              <a:rPr lang="fr-FR" sz="3600" b="1" u="sng" dirty="0" smtClean="0"/>
              <a:t>pouvaient </a:t>
            </a:r>
            <a:r>
              <a:rPr lang="fr-FR" sz="3600" b="1" dirty="0" smtClean="0"/>
              <a:t>pas y aller, alors </a:t>
            </a:r>
            <a:r>
              <a:rPr lang="fr-FR" sz="3600" b="1" dirty="0" smtClean="0"/>
              <a:t>j’y </a:t>
            </a:r>
            <a:r>
              <a:rPr lang="fr-FR" sz="3600" b="1" u="sng" dirty="0" smtClean="0"/>
              <a:t>suis allée </a:t>
            </a:r>
            <a:r>
              <a:rPr lang="fr-FR" sz="3600" b="1" u="sng" dirty="0" smtClean="0"/>
              <a:t>seule</a:t>
            </a:r>
            <a:r>
              <a:rPr lang="fr-FR" sz="3600" b="1" dirty="0" smtClean="0"/>
              <a:t>.</a:t>
            </a: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Je </a:t>
            </a:r>
            <a:r>
              <a:rPr lang="fr-FR" sz="3600" b="1" u="sng" dirty="0" smtClean="0"/>
              <a:t>me suis assise </a:t>
            </a:r>
            <a:r>
              <a:rPr lang="fr-FR" sz="3600" b="1" dirty="0" smtClean="0"/>
              <a:t>et </a:t>
            </a:r>
            <a:r>
              <a:rPr lang="fr-FR" sz="3600" b="1" u="sng" dirty="0" smtClean="0"/>
              <a:t>j’ai pris </a:t>
            </a:r>
            <a:r>
              <a:rPr lang="fr-FR" sz="3600" b="1" dirty="0" smtClean="0"/>
              <a:t>un </a:t>
            </a:r>
            <a:r>
              <a:rPr lang="fr-FR" sz="3600" b="1" u="sng" dirty="0" smtClean="0"/>
              <a:t>verre </a:t>
            </a:r>
            <a:r>
              <a:rPr lang="fr-FR" sz="3600" b="1" dirty="0" smtClean="0"/>
              <a:t>d’eau.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Je </a:t>
            </a:r>
            <a:r>
              <a:rPr lang="fr-FR" sz="3600" b="1" u="sng" dirty="0" smtClean="0"/>
              <a:t>me sentais embarrassée</a:t>
            </a:r>
            <a:r>
              <a:rPr lang="fr-FR" sz="3600" b="1" dirty="0" smtClean="0"/>
              <a:t>, alors </a:t>
            </a:r>
            <a:r>
              <a:rPr lang="fr-FR" sz="3600" b="1" u="sng" dirty="0" smtClean="0"/>
              <a:t>je me suis levé </a:t>
            </a:r>
            <a:r>
              <a:rPr lang="fr-FR" sz="3600" b="1" dirty="0" smtClean="0"/>
              <a:t>et </a:t>
            </a:r>
            <a:r>
              <a:rPr lang="fr-FR" sz="3600" b="1" u="sng" dirty="0" smtClean="0"/>
              <a:t>je suis partie </a:t>
            </a:r>
            <a:r>
              <a:rPr lang="fr-FR" sz="3600" b="1" dirty="0" smtClean="0"/>
              <a:t>vite.</a:t>
            </a: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365479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0"/>
            <a:ext cx="11423904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4800" b="1" dirty="0" smtClean="0">
                <a:latin typeface="Brush Script MT" panose="03060802040406070304" pitchFamily="66" charset="0"/>
              </a:rPr>
              <a:t/>
            </a:r>
            <a:br>
              <a:rPr lang="en-US" sz="4800" b="1" dirty="0" smtClean="0">
                <a:latin typeface="Brush Script MT" panose="03060802040406070304" pitchFamily="66" charset="0"/>
              </a:rPr>
            </a:br>
            <a:r>
              <a:rPr lang="en-US" sz="4800" b="1" dirty="0" smtClean="0">
                <a:latin typeface="Berlin Sans FB Demi" panose="020E0802020502020306" pitchFamily="34" charset="0"/>
              </a:rPr>
              <a:t>Circle any place where your translation was different from mine</a:t>
            </a: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8339" y="2952680"/>
            <a:ext cx="10723418" cy="3775363"/>
          </a:xfrm>
        </p:spPr>
        <p:txBody>
          <a:bodyPr>
            <a:normAutofit/>
          </a:bodyPr>
          <a:lstStyle/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This </a:t>
            </a:r>
            <a:r>
              <a:rPr lang="fr-FR" sz="3600" b="1" dirty="0" err="1" smtClean="0"/>
              <a:t>past</a:t>
            </a:r>
            <a:r>
              <a:rPr lang="fr-FR" sz="3600" b="1" dirty="0" smtClean="0"/>
              <a:t> weekend, I </a:t>
            </a:r>
            <a:r>
              <a:rPr lang="fr-FR" sz="3600" b="1" u="sng" dirty="0" err="1" smtClean="0"/>
              <a:t>wanted</a:t>
            </a:r>
            <a:r>
              <a:rPr lang="fr-FR" sz="3600" b="1" dirty="0" smtClean="0"/>
              <a:t> to go </a:t>
            </a:r>
            <a:r>
              <a:rPr lang="fr-FR" sz="3600" b="1" dirty="0" smtClean="0"/>
              <a:t>to </a:t>
            </a:r>
            <a:r>
              <a:rPr lang="fr-FR" sz="3600" b="1" dirty="0" err="1" smtClean="0"/>
              <a:t>Charlie’s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with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my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friends</a:t>
            </a:r>
            <a:r>
              <a:rPr lang="fr-FR" sz="3600" b="1" dirty="0" smtClean="0"/>
              <a:t>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err="1" smtClean="0"/>
              <a:t>My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friends</a:t>
            </a:r>
            <a:r>
              <a:rPr lang="fr-FR" sz="3600" b="1" dirty="0" smtClean="0"/>
              <a:t> </a:t>
            </a:r>
            <a:r>
              <a:rPr lang="fr-FR" sz="3600" b="1" u="sng" dirty="0" err="1" smtClean="0"/>
              <a:t>weren’t</a:t>
            </a:r>
            <a:r>
              <a:rPr lang="fr-FR" sz="3600" b="1" u="sng" dirty="0" smtClean="0"/>
              <a:t> able</a:t>
            </a:r>
            <a:r>
              <a:rPr lang="fr-FR" sz="3600" b="1" dirty="0" smtClean="0"/>
              <a:t> go</a:t>
            </a:r>
            <a:r>
              <a:rPr lang="fr-FR" sz="3600" b="1" dirty="0" smtClean="0"/>
              <a:t>, </a:t>
            </a:r>
            <a:r>
              <a:rPr lang="fr-FR" sz="3600" b="1" dirty="0" err="1" smtClean="0"/>
              <a:t>so</a:t>
            </a:r>
            <a:r>
              <a:rPr lang="fr-FR" sz="3600" b="1" dirty="0" smtClean="0"/>
              <a:t> I </a:t>
            </a:r>
            <a:r>
              <a:rPr lang="fr-FR" sz="3600" b="1" u="sng" dirty="0" err="1" smtClean="0"/>
              <a:t>went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there</a:t>
            </a:r>
            <a:r>
              <a:rPr lang="fr-FR" sz="3600" b="1" dirty="0" smtClean="0"/>
              <a:t> </a:t>
            </a:r>
            <a:r>
              <a:rPr lang="fr-FR" sz="3600" b="1" u="sng" dirty="0" err="1" smtClean="0"/>
              <a:t>alone</a:t>
            </a:r>
            <a:r>
              <a:rPr lang="fr-FR" sz="3600" b="1" dirty="0" smtClean="0"/>
              <a:t>.</a:t>
            </a: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I </a:t>
            </a:r>
            <a:r>
              <a:rPr lang="fr-FR" sz="3600" b="1" u="sng" dirty="0" err="1" smtClean="0"/>
              <a:t>sat</a:t>
            </a:r>
            <a:r>
              <a:rPr lang="fr-FR" sz="3600" b="1" u="sng" dirty="0" smtClean="0"/>
              <a:t> down</a:t>
            </a:r>
            <a:r>
              <a:rPr lang="fr-FR" sz="3600" b="1" dirty="0" smtClean="0"/>
              <a:t> and </a:t>
            </a:r>
            <a:r>
              <a:rPr lang="fr-FR" sz="3600" b="1" u="sng" dirty="0" smtClean="0"/>
              <a:t>I </a:t>
            </a:r>
            <a:r>
              <a:rPr lang="fr-FR" sz="3600" b="1" u="sng" dirty="0" err="1" smtClean="0"/>
              <a:t>had</a:t>
            </a:r>
            <a:r>
              <a:rPr lang="fr-FR" sz="3600" b="1" dirty="0" smtClean="0"/>
              <a:t> a </a:t>
            </a:r>
            <a:r>
              <a:rPr lang="fr-FR" sz="3600" b="1" u="sng" dirty="0" smtClean="0"/>
              <a:t>glass</a:t>
            </a:r>
            <a:r>
              <a:rPr lang="fr-FR" sz="3600" b="1" dirty="0" smtClean="0"/>
              <a:t> of water.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I </a:t>
            </a:r>
            <a:r>
              <a:rPr lang="fr-FR" sz="3600" b="1" u="sng" dirty="0" err="1" smtClean="0"/>
              <a:t>felt</a:t>
            </a:r>
            <a:r>
              <a:rPr lang="fr-FR" sz="3600" b="1" u="sng" dirty="0" smtClean="0"/>
              <a:t> </a:t>
            </a:r>
            <a:r>
              <a:rPr lang="fr-FR" sz="3600" b="1" u="sng" dirty="0" err="1" smtClean="0"/>
              <a:t>embarassed</a:t>
            </a:r>
            <a:r>
              <a:rPr lang="fr-FR" sz="3600" b="1" dirty="0" smtClean="0"/>
              <a:t>, </a:t>
            </a:r>
            <a:r>
              <a:rPr lang="fr-FR" sz="3600" b="1" dirty="0" err="1" smtClean="0"/>
              <a:t>so</a:t>
            </a:r>
            <a:r>
              <a:rPr lang="fr-FR" sz="3600" b="1" dirty="0" smtClean="0"/>
              <a:t> </a:t>
            </a:r>
            <a:r>
              <a:rPr lang="fr-FR" sz="3600" b="1" u="sng" dirty="0" smtClean="0"/>
              <a:t>I </a:t>
            </a:r>
            <a:r>
              <a:rPr lang="fr-FR" sz="3600" b="1" u="sng" dirty="0" err="1" smtClean="0"/>
              <a:t>got</a:t>
            </a:r>
            <a:r>
              <a:rPr lang="fr-FR" sz="3600" b="1" u="sng" dirty="0" smtClean="0"/>
              <a:t> up</a:t>
            </a:r>
            <a:r>
              <a:rPr lang="fr-FR" sz="3600" b="1" dirty="0" smtClean="0"/>
              <a:t> and </a:t>
            </a:r>
            <a:r>
              <a:rPr lang="fr-FR" sz="3600" b="1" u="sng" dirty="0" smtClean="0"/>
              <a:t>I </a:t>
            </a:r>
            <a:r>
              <a:rPr lang="fr-FR" sz="3600" b="1" u="sng" dirty="0" err="1" smtClean="0"/>
              <a:t>left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fast</a:t>
            </a:r>
            <a:r>
              <a:rPr lang="fr-FR" sz="3600" b="1" dirty="0" smtClean="0"/>
              <a:t>.</a:t>
            </a: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55254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1248" y="2513768"/>
            <a:ext cx="11350752" cy="37753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fr-FR" sz="5400" b="1" dirty="0" smtClean="0">
                <a:solidFill>
                  <a:srgbClr val="7030A0"/>
                </a:solidFill>
              </a:rPr>
              <a:t>Il a fait la connaissance de</a:t>
            </a:r>
            <a:br>
              <a:rPr lang="fr-FR" sz="5400" b="1" dirty="0" smtClean="0">
                <a:solidFill>
                  <a:srgbClr val="7030A0"/>
                </a:solidFill>
              </a:rPr>
            </a:br>
            <a:r>
              <a:rPr lang="fr-FR" sz="5400" b="1" dirty="0" err="1" smtClean="0"/>
              <a:t>he</a:t>
            </a:r>
            <a:r>
              <a:rPr lang="fr-FR" sz="5400" b="1" dirty="0" smtClean="0"/>
              <a:t> met/</a:t>
            </a:r>
            <a:r>
              <a:rPr lang="fr-FR" sz="5400" b="1" dirty="0" err="1" smtClean="0"/>
              <a:t>got</a:t>
            </a:r>
            <a:r>
              <a:rPr lang="fr-FR" sz="5400" b="1" dirty="0" smtClean="0"/>
              <a:t> to know</a:t>
            </a:r>
          </a:p>
          <a:p>
            <a:pPr marL="0" indent="0">
              <a:buNone/>
            </a:pPr>
            <a:endParaRPr lang="fr-FR" sz="5400" b="1" dirty="0" smtClean="0"/>
          </a:p>
          <a:p>
            <a:pPr marL="0" indent="0">
              <a:buNone/>
            </a:pPr>
            <a:r>
              <a:rPr lang="fr-FR" sz="5400" b="1" dirty="0" smtClean="0">
                <a:solidFill>
                  <a:srgbClr val="7030A0"/>
                </a:solidFill>
              </a:rPr>
              <a:t>Il s’est penché </a:t>
            </a:r>
            <a:br>
              <a:rPr lang="fr-FR" sz="5400" b="1" dirty="0" smtClean="0">
                <a:solidFill>
                  <a:srgbClr val="7030A0"/>
                </a:solidFill>
              </a:rPr>
            </a:br>
            <a:r>
              <a:rPr lang="fr-FR" sz="5400" b="1" dirty="0" err="1" smtClean="0">
                <a:solidFill>
                  <a:schemeClr val="tx1"/>
                </a:solidFill>
              </a:rPr>
              <a:t>he</a:t>
            </a:r>
            <a:r>
              <a:rPr lang="fr-FR" sz="5400" b="1" dirty="0" smtClean="0">
                <a:solidFill>
                  <a:schemeClr val="tx1"/>
                </a:solidFill>
              </a:rPr>
              <a:t> </a:t>
            </a:r>
            <a:r>
              <a:rPr lang="fr-FR" sz="5400" b="1" dirty="0" err="1" smtClean="0">
                <a:solidFill>
                  <a:schemeClr val="tx1"/>
                </a:solidFill>
              </a:rPr>
              <a:t>leaned</a:t>
            </a:r>
            <a:endParaRPr lang="fr-FR" sz="5400" b="1" dirty="0">
              <a:solidFill>
                <a:schemeClr val="tx1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28254" y="138545"/>
            <a:ext cx="11263746" cy="1485900"/>
          </a:xfrm>
        </p:spPr>
        <p:txBody>
          <a:bodyPr>
            <a:noAutofit/>
          </a:bodyPr>
          <a:lstStyle/>
          <a:p>
            <a:r>
              <a:rPr lang="en-US" sz="9600" b="1" dirty="0" err="1" smtClean="0">
                <a:latin typeface="Brush Script MT" panose="03060802040406070304" pitchFamily="66" charset="0"/>
              </a:rPr>
              <a:t>Vocabulaire</a:t>
            </a:r>
            <a:r>
              <a:rPr lang="en-US" sz="4800" b="1" dirty="0" smtClean="0">
                <a:latin typeface="Brush Script MT" panose="03060802040406070304" pitchFamily="66" charset="0"/>
              </a:rPr>
              <a:t/>
            </a:r>
            <a:br>
              <a:rPr lang="en-US" sz="4800" b="1" dirty="0" smtClean="0">
                <a:latin typeface="Brush Script MT" panose="03060802040406070304" pitchFamily="66" charset="0"/>
              </a:rPr>
            </a:br>
            <a:r>
              <a:rPr lang="en-US" sz="4800" b="1" dirty="0" smtClean="0">
                <a:latin typeface="Berlin Sans FB Demi" panose="020E0802020502020306" pitchFamily="34" charset="0"/>
              </a:rPr>
              <a:t>Start a new Picture Dictionary Page</a:t>
            </a: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119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1248" y="2513768"/>
            <a:ext cx="5385816" cy="37753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5400" b="1" dirty="0" smtClean="0">
                <a:solidFill>
                  <a:schemeClr val="tx1"/>
                </a:solidFill>
              </a:rPr>
              <a:t>Il </a:t>
            </a:r>
            <a:r>
              <a:rPr lang="fr-FR" sz="5400" b="1" u="sng" dirty="0" smtClean="0">
                <a:solidFill>
                  <a:schemeClr val="tx1"/>
                </a:solidFill>
              </a:rPr>
              <a:t>s’est penché </a:t>
            </a:r>
            <a:r>
              <a:rPr lang="fr-FR" sz="5400" b="1" dirty="0" smtClean="0">
                <a:solidFill>
                  <a:schemeClr val="tx1"/>
                </a:solidFill>
              </a:rPr>
              <a:t>vers la princesse.</a:t>
            </a:r>
            <a:endParaRPr lang="fr-FR" sz="5400" b="1" dirty="0">
              <a:solidFill>
                <a:schemeClr val="tx1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28254" y="138545"/>
            <a:ext cx="11263746" cy="1485900"/>
          </a:xfrm>
        </p:spPr>
        <p:txBody>
          <a:bodyPr>
            <a:noAutofit/>
          </a:bodyPr>
          <a:lstStyle/>
          <a:p>
            <a:r>
              <a:rPr lang="en-US" sz="9600" b="1" dirty="0" err="1" smtClean="0">
                <a:latin typeface="Brush Script MT" panose="03060802040406070304" pitchFamily="66" charset="0"/>
              </a:rPr>
              <a:t>Vocabulaire</a:t>
            </a: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pic>
        <p:nvPicPr>
          <p:cNvPr id="1026" name="Picture 2" descr="Image result for leaned i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2914" y="595745"/>
            <a:ext cx="3592703" cy="5880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457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1248" y="2513768"/>
            <a:ext cx="5385816" cy="37753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5400" b="1" dirty="0" smtClean="0">
                <a:solidFill>
                  <a:schemeClr val="tx1"/>
                </a:solidFill>
              </a:rPr>
              <a:t>Il </a:t>
            </a:r>
            <a:r>
              <a:rPr lang="fr-FR" sz="5400" b="1" u="sng" dirty="0" smtClean="0">
                <a:solidFill>
                  <a:schemeClr val="tx1"/>
                </a:solidFill>
              </a:rPr>
              <a:t>a fait la </a:t>
            </a:r>
            <a:r>
              <a:rPr lang="fr-FR" sz="5400" b="1" u="sng" dirty="0" smtClean="0">
                <a:solidFill>
                  <a:schemeClr val="tx1"/>
                </a:solidFill>
              </a:rPr>
              <a:t>connaissance </a:t>
            </a:r>
            <a:r>
              <a:rPr lang="fr-FR" sz="5400" b="1" dirty="0" smtClean="0">
                <a:solidFill>
                  <a:schemeClr val="tx1"/>
                </a:solidFill>
              </a:rPr>
              <a:t>de la fille.</a:t>
            </a:r>
            <a:endParaRPr lang="fr-FR" sz="5400" b="1" dirty="0">
              <a:solidFill>
                <a:schemeClr val="tx1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28254" y="138545"/>
            <a:ext cx="11263746" cy="1485900"/>
          </a:xfrm>
        </p:spPr>
        <p:txBody>
          <a:bodyPr>
            <a:noAutofit/>
          </a:bodyPr>
          <a:lstStyle/>
          <a:p>
            <a:r>
              <a:rPr lang="en-US" sz="9600" b="1" dirty="0" err="1" smtClean="0">
                <a:latin typeface="Brush Script MT" panose="03060802040406070304" pitchFamily="66" charset="0"/>
              </a:rPr>
              <a:t>Vocabulaire</a:t>
            </a: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pic>
        <p:nvPicPr>
          <p:cNvPr id="2050" name="Picture 2" descr="Image result for faire la connaissan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064" y="1624445"/>
            <a:ext cx="5734627" cy="4300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915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4311" y="2266880"/>
            <a:ext cx="5385816" cy="37753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sz="5400" b="1" dirty="0" smtClean="0">
                <a:solidFill>
                  <a:schemeClr val="tx1"/>
                </a:solidFill>
              </a:rPr>
              <a:t>Chaque fois où je voyage, </a:t>
            </a:r>
            <a:r>
              <a:rPr lang="fr-FR" sz="5400" b="1" dirty="0" smtClean="0">
                <a:solidFill>
                  <a:schemeClr val="tx1"/>
                </a:solidFill>
              </a:rPr>
              <a:t>je </a:t>
            </a:r>
            <a:r>
              <a:rPr lang="fr-FR" sz="5400" b="1" u="sng" dirty="0" smtClean="0">
                <a:solidFill>
                  <a:schemeClr val="tx1"/>
                </a:solidFill>
              </a:rPr>
              <a:t>fais la </a:t>
            </a:r>
            <a:r>
              <a:rPr lang="fr-FR" sz="5400" b="1" u="sng" dirty="0" smtClean="0">
                <a:solidFill>
                  <a:schemeClr val="tx1"/>
                </a:solidFill>
              </a:rPr>
              <a:t>connaissance</a:t>
            </a:r>
            <a:r>
              <a:rPr lang="fr-FR" sz="5400" b="1" dirty="0" smtClean="0">
                <a:solidFill>
                  <a:schemeClr val="tx1"/>
                </a:solidFill>
              </a:rPr>
              <a:t> de beaucoup de gens sympas!</a:t>
            </a:r>
            <a:endParaRPr lang="fr-FR" sz="5400" b="1" dirty="0">
              <a:solidFill>
                <a:schemeClr val="tx1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28254" y="138545"/>
            <a:ext cx="11263746" cy="1485900"/>
          </a:xfrm>
        </p:spPr>
        <p:txBody>
          <a:bodyPr>
            <a:noAutofit/>
          </a:bodyPr>
          <a:lstStyle/>
          <a:p>
            <a:r>
              <a:rPr lang="en-US" sz="9600" b="1" dirty="0" err="1" smtClean="0">
                <a:latin typeface="Brush Script MT" panose="03060802040406070304" pitchFamily="66" charset="0"/>
              </a:rPr>
              <a:t>Vocabulaire</a:t>
            </a: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pic>
        <p:nvPicPr>
          <p:cNvPr id="1026" name="Picture 2" descr="Image may contain: 4 people, people smil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0127" y="4072820"/>
            <a:ext cx="3852984" cy="2167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3944" y="108778"/>
            <a:ext cx="4181856" cy="313639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7" t="19067" r="15495" b="28267"/>
          <a:stretch/>
        </p:blipFill>
        <p:spPr>
          <a:xfrm>
            <a:off x="6931619" y="460940"/>
            <a:ext cx="2331720" cy="36118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" t="21200" r="1822" b="24533"/>
          <a:stretch/>
        </p:blipFill>
        <p:spPr>
          <a:xfrm>
            <a:off x="9176835" y="2727934"/>
            <a:ext cx="2839905" cy="160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84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3425" y="1980368"/>
            <a:ext cx="6610350" cy="37753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5400" b="1" dirty="0" smtClean="0">
                <a:solidFill>
                  <a:schemeClr val="tx1"/>
                </a:solidFill>
              </a:rPr>
              <a:t>La fille </a:t>
            </a:r>
          </a:p>
          <a:p>
            <a:pPr marL="0" indent="0" algn="ctr">
              <a:buNone/>
            </a:pPr>
            <a:r>
              <a:rPr lang="fr-FR" sz="5400" b="1" u="sng" dirty="0" smtClean="0">
                <a:solidFill>
                  <a:schemeClr val="tx1"/>
                </a:solidFill>
              </a:rPr>
              <a:t>s’est penchée</a:t>
            </a:r>
            <a:r>
              <a:rPr lang="fr-FR" sz="5400" b="1" dirty="0" smtClean="0">
                <a:solidFill>
                  <a:schemeClr val="tx1"/>
                </a:solidFill>
              </a:rPr>
              <a:t> </a:t>
            </a:r>
            <a:r>
              <a:rPr lang="fr-FR" sz="5400" b="1" dirty="0" smtClean="0">
                <a:solidFill>
                  <a:schemeClr val="tx1"/>
                </a:solidFill>
              </a:rPr>
              <a:t>sur l’arbre.</a:t>
            </a:r>
            <a:endParaRPr lang="fr-FR" sz="5400" b="1" dirty="0">
              <a:solidFill>
                <a:schemeClr val="tx1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28254" y="138545"/>
            <a:ext cx="11263746" cy="1485900"/>
          </a:xfrm>
        </p:spPr>
        <p:txBody>
          <a:bodyPr>
            <a:noAutofit/>
          </a:bodyPr>
          <a:lstStyle/>
          <a:p>
            <a:r>
              <a:rPr lang="en-US" sz="9600" b="1" dirty="0" err="1" smtClean="0">
                <a:latin typeface="Brush Script MT" panose="03060802040406070304" pitchFamily="66" charset="0"/>
              </a:rPr>
              <a:t>Vocabulaire</a:t>
            </a: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pic>
        <p:nvPicPr>
          <p:cNvPr id="2052" name="Picture 4" descr="Related imag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94"/>
          <a:stretch/>
        </p:blipFill>
        <p:spPr bwMode="auto">
          <a:xfrm>
            <a:off x="7343775" y="1624445"/>
            <a:ext cx="4470399" cy="3440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3381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0783" y="1197032"/>
            <a:ext cx="10723418" cy="3775363"/>
          </a:xfrm>
        </p:spPr>
        <p:txBody>
          <a:bodyPr>
            <a:normAutofit/>
          </a:bodyPr>
          <a:lstStyle/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2 noms de </a:t>
            </a:r>
            <a:r>
              <a:rPr lang="fr-FR" sz="3600" b="1" u="sng" dirty="0" smtClean="0"/>
              <a:t>garçon</a:t>
            </a:r>
            <a:r>
              <a:rPr lang="fr-FR" sz="3600" b="1" dirty="0" smtClean="0"/>
              <a:t> et un nom de </a:t>
            </a:r>
            <a:r>
              <a:rPr lang="fr-FR" sz="3600" b="1" u="sng" dirty="0" smtClean="0"/>
              <a:t>fille </a:t>
            </a:r>
            <a:br>
              <a:rPr lang="fr-FR" sz="3600" b="1" u="sng" dirty="0" smtClean="0"/>
            </a:br>
            <a:r>
              <a:rPr lang="fr-FR" sz="3600" b="1" dirty="0" smtClean="0"/>
              <a:t>(célèbres, ou pas, c’est à toi de choisir!)</a:t>
            </a: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Trois villes/pays francophones</a:t>
            </a:r>
            <a:endParaRPr lang="fr-FR" sz="3600" b="1" dirty="0" smtClean="0"/>
          </a:p>
          <a:p>
            <a:pPr marL="742950" indent="-742950">
              <a:buAutoNum type="arabicPeriod"/>
            </a:pP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2016782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4299</TotalTime>
  <Words>167</Words>
  <Application>Microsoft Office PowerPoint</Application>
  <PresentationFormat>Widescreen</PresentationFormat>
  <Paragraphs>25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Aparajita</vt:lpstr>
      <vt:lpstr>Berlin Sans FB Demi</vt:lpstr>
      <vt:lpstr>Brush Script MT</vt:lpstr>
      <vt:lpstr>Franklin Gothic Book</vt:lpstr>
      <vt:lpstr>Crop</vt:lpstr>
      <vt:lpstr>La Clochette 1.  Discutez avec un(e) ami(e) 2.  Copiez le français et mettez en anglais</vt:lpstr>
      <vt:lpstr>La Clochette Circle any place where your translation was different from mine</vt:lpstr>
      <vt:lpstr>Vocabulaire Start a new Picture Dictionary Page</vt:lpstr>
      <vt:lpstr>Vocabulaire</vt:lpstr>
      <vt:lpstr>Vocabulaire</vt:lpstr>
      <vt:lpstr>Vocabulaire</vt:lpstr>
      <vt:lpstr>Vocabulaire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38</cp:revision>
  <dcterms:created xsi:type="dcterms:W3CDTF">2017-01-03T12:56:38Z</dcterms:created>
  <dcterms:modified xsi:type="dcterms:W3CDTF">2017-01-09T17:39:14Z</dcterms:modified>
</cp:coreProperties>
</file>